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8" r:id="rId2"/>
    <p:sldId id="1157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مهارة الإستعداد للعمل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ميعاد أحمد الطنيجي 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837F802-2450-0A4F-A130-31C80B2A849F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يؤدي المهمة حتى يتم إنجازها بشكل مناسب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يحدد  بوضوح ما يجب عليه تحقيقه من أهداف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أداء لمهام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/>
                        <a:t>يظهر مهارة الإستعداد للعمل </a:t>
                      </a:r>
                      <a:endParaRPr lang="en-GB" sz="1200" b="1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4B6D13-1396-00A5-9E66-DAA3CDDDD0AA}"/>
              </a:ext>
            </a:extLst>
          </p:cNvPr>
          <p:cNvSpPr/>
          <p:nvPr/>
        </p:nvSpPr>
        <p:spPr>
          <a:xfrm>
            <a:off x="81161" y="3754222"/>
            <a:ext cx="190789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ورقة عمل تفاعلية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033809-0409-3F38-AD72-D72EEA0475A7}"/>
              </a:ext>
            </a:extLst>
          </p:cNvPr>
          <p:cNvSpPr/>
          <p:nvPr/>
        </p:nvSpPr>
        <p:spPr>
          <a:xfrm>
            <a:off x="2055044" y="3829388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F472663-6DE6-9A55-A850-85B02CD4FB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201" t="29741" r="10219" b="3818"/>
          <a:stretch/>
        </p:blipFill>
        <p:spPr>
          <a:xfrm>
            <a:off x="3835153" y="2260230"/>
            <a:ext cx="6193295" cy="352946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1631122-696C-4FDA-53D4-548637972E92}"/>
              </a:ext>
            </a:extLst>
          </p:cNvPr>
          <p:cNvSpPr/>
          <p:nvPr/>
        </p:nvSpPr>
        <p:spPr>
          <a:xfrm>
            <a:off x="9758710" y="654554"/>
            <a:ext cx="165141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التاسع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7741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46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UI Semilight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MEEAD AHMED OBAID ALTENEIJI</cp:lastModifiedBy>
  <cp:revision>7</cp:revision>
  <dcterms:created xsi:type="dcterms:W3CDTF">2023-06-12T14:15:26Z</dcterms:created>
  <dcterms:modified xsi:type="dcterms:W3CDTF">2023-06-12T14:37:47Z</dcterms:modified>
</cp:coreProperties>
</file>